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3" r:id="rId4"/>
    <p:sldId id="264" r:id="rId5"/>
    <p:sldId id="260" r:id="rId6"/>
    <p:sldId id="261" r:id="rId7"/>
    <p:sldId id="258" r:id="rId8"/>
    <p:sldId id="262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15A63-3E65-459C-893F-43F920152ECA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A055A-A872-4112-B480-7ED09E8393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055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A055A-A872-4112-B480-7ED09E83937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227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208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03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93367"/>
              </p:ext>
            </p:extLst>
          </p:nvPr>
        </p:nvGraphicFramePr>
        <p:xfrm>
          <a:off x="251520" y="1556792"/>
          <a:ext cx="8712967" cy="4392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5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5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5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92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Мәтіндерге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салыстырмалы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5. 2. 4. 1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ауызекі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стильдегі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мазмұнын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құралдарын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6. 2. 4. 1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ауызекі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ресми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стильдегі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мазмұнын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ерекшелігін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7. 2. 4. 1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идеясы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ұқсас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публицистикалық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стиліндегі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мақсатты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аудиториясы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ерекшелігін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8. 2. 4. 1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ұқсас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публицистикалық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стильдегі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әңгімелеу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сипаттау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талқылау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9. 2. 4. 1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әртүрлі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стильдегі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мәтіндердің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ерекшелігін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талдау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75656" y="54868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2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347769"/>
              </p:ext>
            </p:extLst>
          </p:nvPr>
        </p:nvGraphicFramePr>
        <p:xfrm>
          <a:off x="107504" y="1412776"/>
          <a:ext cx="8856983" cy="44832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2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1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71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64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5. 3.4.1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Эссенің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кіріспе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қорытынды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бөлімдерін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отырып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таныс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адамды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белгілі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оқиғаны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сипаттап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суреттеп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6. 3. 4. 1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тақырыбынан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ауытқымай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абзац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жүйелі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құрастырып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көтерілген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мәселе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келісу-келіспеу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айқын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көрсетіп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("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келіспеу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эссесі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7. 3. 4. 1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желісін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тақырыпқа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байланысты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берілген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мәселенің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оңтайлы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шешілу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жолдары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көзқарасын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дискуссивті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8. 3. 4. 1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желісін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мәселе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ұсынылған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шешімнің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артықшылығы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кемшілік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тұстарын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салыстыру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дәлелдеп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аргументативті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9. 3. 4. 1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құрылымы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желісін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сақтап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көтерілген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мәселе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бойынша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екіжақты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пікірді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немесе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жағдаятты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талқылау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біреуіне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дәлелдеп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аргументативті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эссе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71800" y="692696"/>
            <a:ext cx="18621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106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367909"/>
              </p:ext>
            </p:extLst>
          </p:nvPr>
        </p:nvGraphicFramePr>
        <p:xfrm>
          <a:off x="0" y="0"/>
          <a:ext cx="9036495" cy="7105452"/>
        </p:xfrm>
        <a:graphic>
          <a:graphicData uri="http://schemas.openxmlformats.org/drawingml/2006/table">
            <a:tbl>
              <a:tblPr/>
              <a:tblGrid>
                <a:gridCol w="1036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13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9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05452"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Грамматика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лық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</a:t>
                      </a:r>
                    </a:p>
                  </a:txBody>
                  <a:tcPr marL="6537" marR="6537" marT="3922" marB="3922">
                    <a:lnL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5. 4. 4. 1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жұрнақ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жасалған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туынды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сөздерді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күрделі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сөздерді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ауызша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тілдесім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барысында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5. 4. 4. 2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есімдердің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мағыналық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мәнмәтін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аясында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жалғаулар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түрлендіріп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4. 4. 3 сын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есімдердің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шырай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көркемдік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ерекшелігін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сын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есімді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" marR="6537" marT="3922" marB="3922">
                    <a:lnL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6. 4. 4. 1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сөйлемдегі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есімдіктің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есімдікті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сын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есімнің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6. 4. 4. 2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етістіктің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салт-сабақты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етістіктердің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тіркесімдік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мүмкіндігін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ауызша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жазбаша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тілдесім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барысында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6. 4. 4. 3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үстеудің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мағыналық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синонимдік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қатарларын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түрлендіріп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37" marR="6537" marT="3922" marB="3922">
                    <a:lnL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7. 4. 4. 1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етістіктің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есімше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көсемше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тұйық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етістік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шақ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рай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тілдесім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барысында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7. 4. 4. 2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еліктеуіш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сөздердің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мәнмәтіндегі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қолданысын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7. 4. 4. 3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шылау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7. 4. 4. 4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одағай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537" marR="6537" marT="3922" marB="3922">
                    <a:lnL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8. 4. 4. 1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тіркесінің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тәсілдері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есімді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етістікті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тіркестерін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8. 4. 4. 2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тұрлаулы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тұрлаусыз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мүшелерінің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жасаудағы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өзіндік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орнын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қызметін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түсініп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8. 4. 4. 3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ішінде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бірыңғай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мүшелер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мен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айқындауыш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мүшелерді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6537" marR="6537" marT="3922" marB="3922">
                    <a:lnL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9. 4. 4. 1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құрмалас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жасалу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жолдарын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9. 4. 4. 2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салалас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құрмалас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сөйлемдердің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мағыналық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түрлендіріп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9. 4. 4. 3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сабақтас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құрмалас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сөйлемдердің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мағыналық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түрлерін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ажырата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түрлендіріп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қолдану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537" marR="6537" marT="3922" marB="3922">
                    <a:lnL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FCFC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855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b="1" dirty="0">
                <a:solidFill>
                  <a:srgbClr val="002060"/>
                </a:solidFill>
              </a:rPr>
              <a:t>Қазақ тілі пәні бойынша 5-8, 10-сыныптарда емтихан ұйымдастыру және өткізуге дайындық жоспары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25935"/>
              </p:ext>
            </p:extLst>
          </p:nvPr>
        </p:nvGraphicFramePr>
        <p:xfrm>
          <a:off x="179513" y="553035"/>
          <a:ext cx="8856984" cy="64006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2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0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4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80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р/с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Іс-шара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Мерзімі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Жауапты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Аяқталу нысаны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Емтихан алынатын сыныптарға сабақ беретін пән мұғалімдерімен түсіндіру жұмыстары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Қыркүйек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Қазан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Хаттама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Мектепішілік ата-аналар, сынып жиналыстарын өткізу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Қараша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Сынып жетекшілер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Хаттама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Баяндама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Емтихан алынатын сыныптармен дайындық жұмыстарын бастау, жоспарын бекіту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Қазан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Хаттама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Жоспар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5,6,7,8-сыныптардағы айтылым, тыңдалым   оқу мақсаттарының орындалуы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 Қараша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Бақылау жұмысы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10-сыныптардағы ЖМБ, ҚГБ айтылым тыңдалым оқу мақсаттарының орындалуы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Қараша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Пән мұғалімдері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ӘБ жетекшісі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Бақылау жұмысы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Оқу техникасын тексеру (5-8, 10-сынып)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Желтоқсан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Хаттама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Оқылым дағдылары мен ӘТН орындалуы(5-8, 10-сынып)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Желтоқсан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Бақылау жұмысы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02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Жазылым дағдылары, жазба жұмыстарына қойылатын талаптардың орындалуы   (5-8)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Қаңтар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Бақылау жұмысы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76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Жазылым дағдылары, жазба жұмыстарына қойылатын талаптардың орындалуы    (10 ЖМБ, ҚГБ)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Қаңтар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Бақылау жұмысы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Оқу дағдыларына қойылатын талаптардың орындалуы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Ақпан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Бақылау жұмысы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Жазба жұмыстарын бағалау талаптары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Семинар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Ақпан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Семинар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 5-8, 10-сынып аралық аттестаттауға байланысты нұсқаулық әзірлеу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Наурыз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Нұсқаулық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01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5-8, 10-сынып оқушыларына ақпараттық-түсіндіру жұмыстарын жүргізу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Сәуір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Пән мұғалімдері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ӘБ жетекшісі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Ақпарат тарату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Бірыңғай эссе жұмысын алу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Сәуір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Хаттама, мониторинг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Қазақ тілі емтихан қорытындысы бойынша мониторинг жүргізу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Мамыр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Пән мұғалімдері</a:t>
                      </a:r>
                      <a:endParaRPr lang="ru-RU" sz="11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ӘБ жетекшісі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Хаттама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2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Қазақ тілі емтиханы бойынша аналитикалық анықтама дайындау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>
                          <a:effectLst/>
                        </a:rPr>
                        <a:t>Мамыр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Пән мұғалімдері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dirty="0">
                          <a:effectLst/>
                        </a:rPr>
                        <a:t>Анықтама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2193" marR="22193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11550" y="796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18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-15619"/>
            <a:ext cx="6984776" cy="684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3239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8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3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52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i?id=8883181a2c5fd26dd1fe06947f052f33c48357b5-6956651-images-thumbs&amp;ref=rim&amp;n=33&amp;w=375&amp;h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469"/>
            <a:ext cx="3275856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4624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2008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наурыздағы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125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Оқу-ағарту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сәуірдегі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96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бұйрығымен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өзгертулер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толықтырулар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енгізілген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35-тармағына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5-8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10-сыныптың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пәнінен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тапсырады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алушылардың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бағдарламалар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мазмұнын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аяқталған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тілінде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оқытатын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мектептерде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МЖМБС-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тыңдау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сәйкес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өткізіледі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19356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Емтиханды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өткізу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уақыты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кеңесімен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айқындалады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тапсырмаларды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қағидаттарын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сақтай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бекітеді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" name="Picture 2" descr="https://avatars.mds.yandex.net/i?id=8883181a2c5fd26dd1fe06947f052f33c48357b5-6956651-images-thumbs&amp;ref=rim&amp;n=33&amp;w=375&amp;h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5469"/>
            <a:ext cx="3275856" cy="218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060848"/>
            <a:ext cx="80962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27724"/>
            <a:ext cx="6408712" cy="29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502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260" y="116632"/>
            <a:ext cx="6929486" cy="15961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мақсаттары мұғалім мен білім алушыларға болашақ қадамдары жөнінде өзара ой бөлісуге, оларды жоспарлау мен бағалауға мүмкіндік беретін бірізділік пен сабақтастықты көрсететін 4 бөлімнен тұрады: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1043608" y="1772816"/>
            <a:ext cx="1525848" cy="2000264"/>
          </a:xfrm>
          <a:prstGeom prst="downArrowCallou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 айтылым мен тыңдалым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Выноска со стрелкой вниз 13"/>
          <p:cNvSpPr/>
          <p:nvPr/>
        </p:nvSpPr>
        <p:spPr>
          <a:xfrm>
            <a:off x="2843808" y="1708250"/>
            <a:ext cx="1535195" cy="2000264"/>
          </a:xfrm>
          <a:prstGeom prst="downArrowCallou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 оқылым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4572000" y="1712778"/>
            <a:ext cx="1728192" cy="2000264"/>
          </a:xfrm>
          <a:prstGeom prst="downArrowCallou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 жазылым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6525350" y="1712778"/>
            <a:ext cx="1285884" cy="2000264"/>
          </a:xfrm>
          <a:prstGeom prst="downArrowCallou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</a:rPr>
              <a:t>әдеби тіл нормаларын сақтау</a:t>
            </a:r>
            <a:r>
              <a:rPr lang="kk-KZ" dirty="0"/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Выгнутая вправо стрелка 17"/>
          <p:cNvSpPr/>
          <p:nvPr/>
        </p:nvSpPr>
        <p:spPr>
          <a:xfrm>
            <a:off x="7858148" y="1500174"/>
            <a:ext cx="785818" cy="1357322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214282" y="1500174"/>
            <a:ext cx="714380" cy="135732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Загнутый угол 19"/>
          <p:cNvSpPr/>
          <p:nvPr/>
        </p:nvSpPr>
        <p:spPr>
          <a:xfrm>
            <a:off x="8617" y="3773080"/>
            <a:ext cx="2259127" cy="3023527"/>
          </a:xfrm>
          <a:prstGeom prst="foldedCorner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болжау;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2) әртүрлі жанрдағы мәтіндерді талдау;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3) мәтіннен ақпаратты анықтау;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4) негізгі ойды анықтау;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материалы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беру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сөйлеу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Загнутый угол 20"/>
          <p:cNvSpPr/>
          <p:nvPr/>
        </p:nvSpPr>
        <p:spPr>
          <a:xfrm>
            <a:off x="2411760" y="3708514"/>
            <a:ext cx="2592288" cy="3149486"/>
          </a:xfrm>
          <a:prstGeom prst="foldedCorner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ақпаратты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стильдік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жанрлық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мәтіндерге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салыстырмалы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жасау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стратегияларын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көздерінен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ақпарат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Загнутый угол 21"/>
          <p:cNvSpPr/>
          <p:nvPr/>
        </p:nvSpPr>
        <p:spPr>
          <a:xfrm>
            <a:off x="5004048" y="3708514"/>
            <a:ext cx="2088232" cy="3088093"/>
          </a:xfrm>
          <a:prstGeom prst="foldedCorner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     </a:t>
            </a:r>
            <a:endParaRPr lang="kk-KZ" dirty="0"/>
          </a:p>
          <a:p>
            <a:r>
              <a:rPr lang="ru-RU" dirty="0"/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құрастыру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жұмыстарын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әртүрлі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формада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ұсыну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 эссе </a:t>
            </a:r>
            <a:r>
              <a:rPr lang="ru-RU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оқылым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тыңдалым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материалдары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негізінде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жинақы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мәтіндерді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түзету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редакциялау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Загнутый угол 22"/>
          <p:cNvSpPr/>
          <p:nvPr/>
        </p:nvSpPr>
        <p:spPr>
          <a:xfrm>
            <a:off x="7236296" y="3708514"/>
            <a:ext cx="1907704" cy="2960846"/>
          </a:xfrm>
          <a:prstGeom prst="foldedCorner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орфографиялық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орфоэпиялық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лексикалық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грамматикалық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норма;</a:t>
            </a:r>
          </a:p>
          <a:p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пунктуациялық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норма.</a:t>
            </a:r>
          </a:p>
        </p:txBody>
      </p:sp>
    </p:spTree>
    <p:extLst>
      <p:ext uri="{BB962C8B-B14F-4D97-AF65-F5344CB8AC3E}">
        <p14:creationId xmlns:p14="http://schemas.microsoft.com/office/powerpoint/2010/main" val="389078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03649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294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26468"/>
              </p:ext>
            </p:extLst>
          </p:nvPr>
        </p:nvGraphicFramePr>
        <p:xfrm>
          <a:off x="0" y="773415"/>
          <a:ext cx="8964489" cy="58853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1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0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07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мәдениетін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дамыту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5. 1. 6. 1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жағдаятқа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эмоционалды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дауыс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ырғақтары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арқылы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қыстырма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қаратпа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одағай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диалогке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даярлықсыз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пікірін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білдіру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6. 1. 6. 1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Коммуникативтік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жағдаятқа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Ресми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тіркестер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тіркестер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терминдерді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диалогке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анық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7. 1. 6. 1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Коммуникативтік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жағдаятқа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Көркем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бейнелеуіш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эмоционалды-экспрессивті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мақал-мәтелдер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тұрақты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тіркестерді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еркін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диалогке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қатысу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пікірталаста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тез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дұрыс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шешім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қабылдай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8. 1. 6. 1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Коммуникативтік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жағдаятқа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және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халықаралық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терминдерді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деректерді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орынды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қолданып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диалог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монолог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полилогта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жүйелі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жеткізу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9. 1. 6. 1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Қоғамдық-саяси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ғылыми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коммуникативтік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жағдаятқа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сай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тиісті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сөздер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фразаларды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таңдау,орта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көлемді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монолог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дайындау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188640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Айтылым мен тыңдалым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464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932</Words>
  <Application>Microsoft Office PowerPoint</Application>
  <PresentationFormat>Экран (4:3)</PresentationFormat>
  <Paragraphs>191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Риза Маней</cp:lastModifiedBy>
  <cp:revision>13</cp:revision>
  <dcterms:created xsi:type="dcterms:W3CDTF">2023-10-30T14:34:52Z</dcterms:created>
  <dcterms:modified xsi:type="dcterms:W3CDTF">2024-01-16T19:44:44Z</dcterms:modified>
</cp:coreProperties>
</file>